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4642669"/>
              </p:ext>
            </p:extLst>
          </p:nvPr>
        </p:nvGraphicFramePr>
        <p:xfrm>
          <a:off x="200472" y="2588895"/>
          <a:ext cx="4707900" cy="1935163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27-29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5204684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7488955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Жолмұрат Ж.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16006</TotalTime>
  <Words>535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4109</cp:revision>
  <cp:lastPrinted>2021-07-01T03:56:27Z</cp:lastPrinted>
  <dcterms:created xsi:type="dcterms:W3CDTF">2018-03-27T06:03:00Z</dcterms:created>
  <dcterms:modified xsi:type="dcterms:W3CDTF">2026-04-20T06:44:07Z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